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157D-3857-446C-8C33-4B316637B7A5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BE48-96D3-4EC7-B826-0B51785F7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4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сагаалган откры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символ гостеприимства, чистоты и бескорыстия дарящего, дружеского и радушного отношения, и сострадания.</a:t>
            </a:r>
          </a:p>
        </p:txBody>
      </p:sp>
      <p:pic>
        <p:nvPicPr>
          <p:cNvPr id="14342" name="Picture 6" descr="Картинки по запросу хад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478631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Благопожелание - 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γреэл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" name="Picture 2" descr="Картинки по запросу Благопожелание -  γреэл"/>
          <p:cNvPicPr>
            <a:picLocks noChangeAspect="1" noChangeArrowheads="1"/>
          </p:cNvPicPr>
          <p:nvPr/>
        </p:nvPicPr>
        <p:blipFill>
          <a:blip r:embed="rId3"/>
          <a:srcRect l="6853" t="25427" r="54379" b="18747"/>
          <a:stretch>
            <a:fillRect/>
          </a:stretch>
        </p:blipFill>
        <p:spPr bwMode="auto">
          <a:xfrm>
            <a:off x="2214546" y="714356"/>
            <a:ext cx="492922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5903893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Пусть каждый человек , и стар и млад, находят в этом году покой, здоровье и счастье 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306709/v306709477/4537/zft0-tNk9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653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4401943"/>
            <a:ext cx="671514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Сагаалган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» — «Белый месяц») является древнейшей традицией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монголоязычных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народов и приурочивается к началу Нового года по старинному солнечно-лунному календарю. Считается, что в конце зимы - начале весны с новолунием начинается новый год. Таким образом, данный праздник по восточному календарю приходится на начало белого месяца (по европейскому календарю этому времени соответствует февраль). </a:t>
            </a:r>
          </a:p>
        </p:txBody>
      </p:sp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599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29586" y="85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22529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857496"/>
            <a:ext cx="3786214" cy="3824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Двенадцать лет составляют один период.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Пять периодов – один цикл. Цикл равен 60 годам.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В течении цикла каждый из пяти периодов носит наименование одного из пяти элементов ( дерево, огонь, земля, железо, вода) 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и название одного из цветов ( синий, красный, желтый, белый, черный).</a:t>
            </a:r>
          </a:p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 В буддийской традиции празднование Нового года приходится в разные годы на даты между концом января и серединой марта, на первое весеннее новолуние по лунному календарю.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3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180344"/>
            <a:ext cx="5857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Сагаалган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все должно быть белым: начиная с белых шелковых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хадаков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и других белого цвета подарков, подносимых друг другу в «белый месяц», и заканчивая только «белыми»,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чистыми, добрыми помыслами в душе, исключающими «черные», недобрые мысли, зло и плохие намерения.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214290"/>
            <a:ext cx="58578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Традиция празднования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Сагаалгана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свято почиталась и почитается бурятами.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Люди желают в этот праздник друг другу здоровья, благополучия в доме, счастья и добра.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Сагаалган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– семейный праздник, поэтому в первую очередь поздравляют близких и дальних родственников.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t="13025"/>
          <a:stretch>
            <a:fillRect/>
          </a:stretch>
        </p:blipFill>
        <p:spPr bwMode="auto">
          <a:xfrm>
            <a:off x="-32099" y="0"/>
            <a:ext cx="312115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t="10602" r="3007"/>
          <a:stretch>
            <a:fillRect/>
          </a:stretch>
        </p:blipFill>
        <p:spPr bwMode="auto">
          <a:xfrm>
            <a:off x="6125159" y="2857495"/>
            <a:ext cx="2965907" cy="400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7"/>
            <a:ext cx="5429256" cy="40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агаалган откры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дугжуу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7620" cy="241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3786182" cy="258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795897"/>
            <a:ext cx="87154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bg1"/>
                </a:solidFill>
              </a:rPr>
              <a:t>Обряд «</a:t>
            </a:r>
            <a:r>
              <a:rPr lang="ru-RU" sz="1600" dirty="0" err="1">
                <a:solidFill>
                  <a:schemeClr val="bg1"/>
                </a:solidFill>
              </a:rPr>
              <a:t>Дугжууба</a:t>
            </a:r>
            <a:r>
              <a:rPr lang="ru-RU" sz="1600" dirty="0">
                <a:solidFill>
                  <a:schemeClr val="bg1"/>
                </a:solidFill>
              </a:rPr>
              <a:t>», во время которого проводится специальный ритуал устранения всех помех, очищения от всего плохого, для того, чтобы в новом году человек имел благополучие, испытывал счастье, мир и спокойствие. Накануне праздника, люди обтирались кусочком теста, затем лепили из него фигурку человечка, как бы передавая этой символической фигурке все свои болезни, беды. Люди приносили эти фигурки в будущий костёр. После молебна лама зажигал костер, а люди просили, чтобы с огнём ушло, сгорело всё плохое. Разжигание костра – обязательный ритуал «</a:t>
            </a:r>
            <a:r>
              <a:rPr lang="ru-RU" sz="1600" dirty="0" err="1">
                <a:solidFill>
                  <a:schemeClr val="bg1"/>
                </a:solidFill>
              </a:rPr>
              <a:t>Дугжууба</a:t>
            </a:r>
            <a:r>
              <a:rPr lang="ru-RU" sz="1600" dirty="0">
                <a:solidFill>
                  <a:schemeClr val="bg1"/>
                </a:solidFill>
              </a:rPr>
              <a:t>» или ещё по-другому он называется «</a:t>
            </a:r>
            <a:r>
              <a:rPr lang="ru-RU" sz="1600" dirty="0" err="1">
                <a:solidFill>
                  <a:schemeClr val="bg1"/>
                </a:solidFill>
              </a:rPr>
              <a:t>Соор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залаха</a:t>
            </a:r>
            <a:r>
              <a:rPr lang="ru-RU" sz="1600" dirty="0">
                <a:solidFill>
                  <a:schemeClr val="bg1"/>
                </a:solidFill>
              </a:rPr>
              <a:t>». «</a:t>
            </a:r>
            <a:r>
              <a:rPr lang="ru-RU" sz="1600" dirty="0" err="1">
                <a:solidFill>
                  <a:schemeClr val="bg1"/>
                </a:solidFill>
              </a:rPr>
              <a:t>Соор</a:t>
            </a:r>
            <a:r>
              <a:rPr lang="ru-RU" sz="1600" dirty="0">
                <a:solidFill>
                  <a:schemeClr val="bg1"/>
                </a:solidFill>
              </a:rPr>
              <a:t>» - название необычного треугольника пирамидального сооружения, украшенного языками пламени.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-1"/>
            <a:ext cx="4357686" cy="681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285860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Белый старец (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Сагаан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Убугун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) входит в разряд «Хозяев Земли» и является их главным ханом.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Сагаан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Убугун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почитается как покровитель здоровья, долголетия, богатства, счастья и семейного благополучия. </a:t>
            </a: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Он приносит мир и покой, равновесие во всех делах.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6" descr="Картинки по запросу хии мор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182" y="2571744"/>
            <a:ext cx="643581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11" b="4502"/>
          <a:stretch>
            <a:fillRect/>
          </a:stretch>
        </p:blipFill>
        <p:spPr bwMode="auto">
          <a:xfrm>
            <a:off x="0" y="4857760"/>
            <a:ext cx="2786050" cy="1714512"/>
          </a:xfrm>
          <a:prstGeom prst="rect">
            <a:avLst/>
          </a:prstGeom>
          <a:noFill/>
        </p:spPr>
      </p:pic>
      <p:pic>
        <p:nvPicPr>
          <p:cNvPr id="15" name="Picture 1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8" b="4471"/>
          <a:stretch>
            <a:fillRect/>
          </a:stretch>
        </p:blipFill>
        <p:spPr bwMode="auto">
          <a:xfrm>
            <a:off x="0" y="2643182"/>
            <a:ext cx="2714612" cy="1756526"/>
          </a:xfrm>
          <a:prstGeom prst="rect">
            <a:avLst/>
          </a:prstGeom>
          <a:noFill/>
        </p:spPr>
      </p:pic>
      <p:pic>
        <p:nvPicPr>
          <p:cNvPr id="17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7" b="8537"/>
          <a:stretch>
            <a:fillRect/>
          </a:stretch>
        </p:blipFill>
        <p:spPr bwMode="auto">
          <a:xfrm>
            <a:off x="0" y="571480"/>
            <a:ext cx="2643206" cy="167528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643010" y="14285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Ритуальный обряд вывешивания флажков </a:t>
            </a:r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хии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морин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785794"/>
            <a:ext cx="6500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каждого человека флажок свой – в соответствии с годом рождения. В середине изображен конь, в четырех углах – тигр, лев, дракон и птица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флажке написаны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мантры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выделено место, куда нужно вписать имя человека. Флажки вывешивают в священном месте. 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фоны для презентаций\zimnie-novogodnie-fonyi-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pp.userapi.com/c307905/v307905498/4975/X5vwV6Zb8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214422"/>
            <a:ext cx="7840685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52" y="285728"/>
            <a:ext cx="8858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Пища белого месяца – ритуальная пища, ей придавалось магическое значение, как способной содействовать процветанию и долголетию людей.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531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Неизвестный пользователь</cp:lastModifiedBy>
  <cp:revision>29</cp:revision>
  <dcterms:created xsi:type="dcterms:W3CDTF">2019-01-30T14:18:22Z</dcterms:created>
  <dcterms:modified xsi:type="dcterms:W3CDTF">2021-02-08T08:58:25Z</dcterms:modified>
</cp:coreProperties>
</file>